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12192000"/>
  <p:notesSz cx="6858000" cy="9144000"/>
  <p:embeddedFontLst>
    <p:embeddedFont>
      <p:font typeface="Century Gothic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font" Target="fonts/CenturyGothic-bold.fntdata"/><Relationship Id="rId10" Type="http://schemas.openxmlformats.org/officeDocument/2006/relationships/slide" Target="slides/slide6.xml"/><Relationship Id="rId21" Type="http://schemas.openxmlformats.org/officeDocument/2006/relationships/font" Target="fonts/CenturyGothic-regular.fntdata"/><Relationship Id="rId13" Type="http://schemas.openxmlformats.org/officeDocument/2006/relationships/slide" Target="slides/slide9.xml"/><Relationship Id="rId24" Type="http://schemas.openxmlformats.org/officeDocument/2006/relationships/font" Target="fonts/CenturyGothic-boldItalic.fntdata"/><Relationship Id="rId12" Type="http://schemas.openxmlformats.org/officeDocument/2006/relationships/slide" Target="slides/slide8.xml"/><Relationship Id="rId23" Type="http://schemas.openxmlformats.org/officeDocument/2006/relationships/font" Target="fonts/CenturyGothic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HOME!</a:t>
            </a:r>
            <a:endParaRPr/>
          </a:p>
        </p:txBody>
      </p:sp>
      <p:sp>
        <p:nvSpPr>
          <p:cNvPr id="211" name="Google Shape;211;p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 FEST IN MARCH</a:t>
            </a:r>
            <a:endParaRPr/>
          </a:p>
        </p:txBody>
      </p:sp>
      <p:sp>
        <p:nvSpPr>
          <p:cNvPr id="218" name="Google Shape;218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 IN MARCH AFTER 4 MONTHS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LIFTING WEIGHTS IN APRIL</a:t>
            </a:r>
            <a:endParaRPr/>
          </a:p>
        </p:txBody>
      </p:sp>
      <p:sp>
        <p:nvSpPr>
          <p:cNvPr id="225" name="Google Shape;225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WALKER BY MAY</a:t>
            </a:r>
            <a:endParaRPr/>
          </a:p>
        </p:txBody>
      </p:sp>
      <p:sp>
        <p:nvSpPr>
          <p:cNvPr id="234" name="Google Shape;234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OY, MY HEAD!</a:t>
            </a:r>
            <a:endParaRPr/>
          </a:p>
        </p:txBody>
      </p:sp>
      <p:sp>
        <p:nvSpPr>
          <p:cNvPr id="166" name="Google Shape;166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LOVE, FRIEND SUZY; FAMILY THANKSGIVING.</a:t>
            </a:r>
            <a:endParaRPr/>
          </a:p>
        </p:txBody>
      </p:sp>
      <p:sp>
        <p:nvSpPr>
          <p:cNvPr id="174" name="Google Shape;17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REHAB PATIO; REHAB THERAPY</a:t>
            </a:r>
            <a:endParaRPr/>
          </a:p>
        </p:txBody>
      </p:sp>
      <p:sp>
        <p:nvSpPr>
          <p:cNvPr id="182" name="Google Shape;182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TX UU VISIT</a:t>
            </a:r>
            <a:endParaRPr/>
          </a:p>
        </p:txBody>
      </p:sp>
      <p:sp>
        <p:nvSpPr>
          <p:cNvPr id="190" name="Google Shape;190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TIME STANDING</a:t>
            </a:r>
            <a:endParaRPr/>
          </a:p>
        </p:txBody>
      </p:sp>
      <p:sp>
        <p:nvSpPr>
          <p:cNvPr id="197" name="Google Shape;197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CONCERT; COMMUNITY LOVE</a:t>
            </a:r>
            <a:endParaRPr/>
          </a:p>
        </p:txBody>
      </p:sp>
      <p:sp>
        <p:nvSpPr>
          <p:cNvPr id="204" name="Google Shape;204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0-HD-BTM.png"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>
            <p:ph type="ctrTitle"/>
          </p:nvPr>
        </p:nvSpPr>
        <p:spPr>
          <a:xfrm>
            <a:off x="1371600" y="1803405"/>
            <a:ext cx="9448800" cy="182509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  <a:defRPr b="0" i="0" sz="6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1371600" y="3632201"/>
            <a:ext cx="9448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7909561" y="4314328"/>
            <a:ext cx="2910840" cy="3746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>
            <a:off x="1371600" y="4323845"/>
            <a:ext cx="640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8077200" y="143086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ic Picture with Caption">
  <p:cSld name="Panoramic Picture with Caption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/>
          <p:nvPr>
            <p:ph type="title"/>
          </p:nvPr>
        </p:nvSpPr>
        <p:spPr>
          <a:xfrm>
            <a:off x="685777" y="4697360"/>
            <a:ext cx="10822034" cy="8193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7" name="Google Shape;77;p11"/>
          <p:cNvSpPr/>
          <p:nvPr>
            <p:ph idx="2" type="pic"/>
          </p:nvPr>
        </p:nvSpPr>
        <p:spPr>
          <a:xfrm>
            <a:off x="681727" y="941439"/>
            <a:ext cx="10821840" cy="34781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685800" y="5516715"/>
            <a:ext cx="10820400" cy="701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0" name="Google Shape;80;p11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1" name="Google Shape;81;p11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 showMasterSp="0">
  <p:cSld name="Title and Capti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0-HD-BTM.png" id="83" name="Google Shape;83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2"/>
          <p:cNvSpPr txBox="1"/>
          <p:nvPr>
            <p:ph type="title"/>
          </p:nvPr>
        </p:nvSpPr>
        <p:spPr>
          <a:xfrm>
            <a:off x="685800" y="753532"/>
            <a:ext cx="10820400" cy="2802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5" name="Google Shape;85;p12"/>
          <p:cNvSpPr txBox="1"/>
          <p:nvPr>
            <p:ph idx="1" type="body"/>
          </p:nvPr>
        </p:nvSpPr>
        <p:spPr>
          <a:xfrm>
            <a:off x="1024467" y="3649133"/>
            <a:ext cx="10130516" cy="9990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6" name="Google Shape;86;p12"/>
          <p:cNvSpPr txBox="1"/>
          <p:nvPr>
            <p:ph idx="10" type="dt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7" name="Google Shape;87;p12"/>
          <p:cNvSpPr txBox="1"/>
          <p:nvPr>
            <p:ph idx="11" type="ftr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8" name="Google Shape;88;p12"/>
          <p:cNvSpPr txBox="1"/>
          <p:nvPr>
            <p:ph idx="12" type="sldNum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 showMasterSp="0">
  <p:cSld name="Quote with Caption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0-HD-BTM.png" id="90" name="Google Shape;90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>
            <p:ph type="title"/>
          </p:nvPr>
        </p:nvSpPr>
        <p:spPr>
          <a:xfrm>
            <a:off x="1024467" y="753533"/>
            <a:ext cx="10151533" cy="26044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2" name="Google Shape;92;p13"/>
          <p:cNvSpPr txBox="1"/>
          <p:nvPr>
            <p:ph idx="1" type="body"/>
          </p:nvPr>
        </p:nvSpPr>
        <p:spPr>
          <a:xfrm>
            <a:off x="1303865" y="3365556"/>
            <a:ext cx="9592736" cy="444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3" name="Google Shape;93;p13"/>
          <p:cNvSpPr txBox="1"/>
          <p:nvPr>
            <p:ph idx="2" type="body"/>
          </p:nvPr>
        </p:nvSpPr>
        <p:spPr>
          <a:xfrm>
            <a:off x="1024467" y="3959862"/>
            <a:ext cx="10151533" cy="6798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4" name="Google Shape;94;p13"/>
          <p:cNvSpPr txBox="1"/>
          <p:nvPr>
            <p:ph idx="10" type="dt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5" name="Google Shape;95;p13"/>
          <p:cNvSpPr txBox="1"/>
          <p:nvPr>
            <p:ph idx="11" type="ftr"/>
          </p:nvPr>
        </p:nvSpPr>
        <p:spPr>
          <a:xfrm>
            <a:off x="685800" y="379941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6" name="Google Shape;96;p13"/>
          <p:cNvSpPr txBox="1"/>
          <p:nvPr>
            <p:ph idx="12" type="sldNum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7" name="Google Shape;97;p13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entury Gothic"/>
              <a:buNone/>
            </a:pPr>
            <a:r>
              <a:rPr b="0" lang="en-US" sz="80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98" name="Google Shape;98;p13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entury Gothic"/>
              <a:buNone/>
            </a:pPr>
            <a:r>
              <a:rPr b="0" lang="en-US" sz="80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 showMasterSp="0">
  <p:cSld name="Name Card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0-HD-BTM.png" id="100" name="Google Shape;100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>
            <p:ph type="title"/>
          </p:nvPr>
        </p:nvSpPr>
        <p:spPr>
          <a:xfrm>
            <a:off x="1024495" y="1124701"/>
            <a:ext cx="10146186" cy="2511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2" name="Google Shape;102;p14"/>
          <p:cNvSpPr txBox="1"/>
          <p:nvPr>
            <p:ph idx="1" type="body"/>
          </p:nvPr>
        </p:nvSpPr>
        <p:spPr>
          <a:xfrm>
            <a:off x="1024467" y="3648315"/>
            <a:ext cx="10144654" cy="999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3" name="Google Shape;103;p14"/>
          <p:cNvSpPr txBox="1"/>
          <p:nvPr>
            <p:ph idx="10" type="dt"/>
          </p:nvPr>
        </p:nvSpPr>
        <p:spPr>
          <a:xfrm>
            <a:off x="7814452" y="378883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4" name="Google Shape;104;p14"/>
          <p:cNvSpPr txBox="1"/>
          <p:nvPr>
            <p:ph idx="11" type="ftr"/>
          </p:nvPr>
        </p:nvSpPr>
        <p:spPr>
          <a:xfrm>
            <a:off x="685800" y="378883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5" name="Google Shape;105;p14"/>
          <p:cNvSpPr txBox="1"/>
          <p:nvPr>
            <p:ph idx="12" type="sldNum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">
  <p:cSld name="3 Column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/>
          <p:nvPr>
            <p:ph type="title"/>
          </p:nvPr>
        </p:nvSpPr>
        <p:spPr>
          <a:xfrm>
            <a:off x="2895600" y="761999"/>
            <a:ext cx="8610599" cy="13038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8" name="Google Shape;108;p15"/>
          <p:cNvSpPr txBox="1"/>
          <p:nvPr>
            <p:ph idx="1" type="body"/>
          </p:nvPr>
        </p:nvSpPr>
        <p:spPr>
          <a:xfrm>
            <a:off x="685800" y="2202080"/>
            <a:ext cx="3456432" cy="6173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9" name="Google Shape;109;p15"/>
          <p:cNvSpPr txBox="1"/>
          <p:nvPr>
            <p:ph idx="2" type="body"/>
          </p:nvPr>
        </p:nvSpPr>
        <p:spPr>
          <a:xfrm>
            <a:off x="685799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0" name="Google Shape;110;p15"/>
          <p:cNvSpPr txBox="1"/>
          <p:nvPr>
            <p:ph idx="3" type="body"/>
          </p:nvPr>
        </p:nvSpPr>
        <p:spPr>
          <a:xfrm>
            <a:off x="4368800" y="2201333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1" name="Google Shape;111;p15"/>
          <p:cNvSpPr txBox="1"/>
          <p:nvPr>
            <p:ph idx="4" type="body"/>
          </p:nvPr>
        </p:nvSpPr>
        <p:spPr>
          <a:xfrm>
            <a:off x="4366858" y="2904067"/>
            <a:ext cx="3456432" cy="33146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2" name="Google Shape;112;p15"/>
          <p:cNvSpPr txBox="1"/>
          <p:nvPr>
            <p:ph idx="5" type="body"/>
          </p:nvPr>
        </p:nvSpPr>
        <p:spPr>
          <a:xfrm>
            <a:off x="8051800" y="2192866"/>
            <a:ext cx="3456432" cy="6265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3" name="Google Shape;113;p15"/>
          <p:cNvSpPr txBox="1"/>
          <p:nvPr>
            <p:ph idx="6" type="body"/>
          </p:nvPr>
        </p:nvSpPr>
        <p:spPr>
          <a:xfrm>
            <a:off x="8051801" y="2904565"/>
            <a:ext cx="3456432" cy="3314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4" name="Google Shape;114;p15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5" name="Google Shape;115;p15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6" name="Google Shape;116;p15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Picture Column">
  <p:cSld name="3 Picture Column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/>
          <p:nvPr>
            <p:ph type="title"/>
          </p:nvPr>
        </p:nvSpPr>
        <p:spPr>
          <a:xfrm>
            <a:off x="2895600" y="762000"/>
            <a:ext cx="8610599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9" name="Google Shape;119;p16"/>
          <p:cNvSpPr txBox="1"/>
          <p:nvPr>
            <p:ph idx="1" type="body"/>
          </p:nvPr>
        </p:nvSpPr>
        <p:spPr>
          <a:xfrm>
            <a:off x="688618" y="4191000"/>
            <a:ext cx="3451582" cy="682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0" name="Google Shape;120;p16"/>
          <p:cNvSpPr/>
          <p:nvPr>
            <p:ph idx="2" type="pic"/>
          </p:nvPr>
        </p:nvSpPr>
        <p:spPr>
          <a:xfrm>
            <a:off x="688618" y="2362200"/>
            <a:ext cx="3451582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1" name="Google Shape;121;p16"/>
          <p:cNvSpPr txBox="1"/>
          <p:nvPr>
            <p:ph idx="3" type="body"/>
          </p:nvPr>
        </p:nvSpPr>
        <p:spPr>
          <a:xfrm>
            <a:off x="688618" y="4873764"/>
            <a:ext cx="3451582" cy="13449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2" name="Google Shape;122;p16"/>
          <p:cNvSpPr txBox="1"/>
          <p:nvPr>
            <p:ph idx="4" type="body"/>
          </p:nvPr>
        </p:nvSpPr>
        <p:spPr>
          <a:xfrm>
            <a:off x="4374263" y="4191000"/>
            <a:ext cx="3448935" cy="682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3" name="Google Shape;123;p16"/>
          <p:cNvSpPr/>
          <p:nvPr>
            <p:ph idx="5" type="pic"/>
          </p:nvPr>
        </p:nvSpPr>
        <p:spPr>
          <a:xfrm>
            <a:off x="4374263" y="2362200"/>
            <a:ext cx="3448936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4" name="Google Shape;124;p16"/>
          <p:cNvSpPr txBox="1"/>
          <p:nvPr>
            <p:ph idx="6" type="body"/>
          </p:nvPr>
        </p:nvSpPr>
        <p:spPr>
          <a:xfrm>
            <a:off x="4374264" y="4873763"/>
            <a:ext cx="3448935" cy="13449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5" name="Google Shape;125;p16"/>
          <p:cNvSpPr txBox="1"/>
          <p:nvPr>
            <p:ph idx="7" type="body"/>
          </p:nvPr>
        </p:nvSpPr>
        <p:spPr>
          <a:xfrm>
            <a:off x="8049731" y="4191000"/>
            <a:ext cx="3456469" cy="682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6" name="Google Shape;126;p16"/>
          <p:cNvSpPr/>
          <p:nvPr>
            <p:ph idx="8" type="pic"/>
          </p:nvPr>
        </p:nvSpPr>
        <p:spPr>
          <a:xfrm>
            <a:off x="8049855" y="2362200"/>
            <a:ext cx="3447878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7" name="Google Shape;127;p16"/>
          <p:cNvSpPr txBox="1"/>
          <p:nvPr>
            <p:ph idx="9" type="body"/>
          </p:nvPr>
        </p:nvSpPr>
        <p:spPr>
          <a:xfrm>
            <a:off x="8049731" y="4873761"/>
            <a:ext cx="3452445" cy="13449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8" name="Google Shape;128;p16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9" name="Google Shape;129;p16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0" name="Google Shape;130;p16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3" name="Google Shape;133;p17"/>
          <p:cNvSpPr txBox="1"/>
          <p:nvPr>
            <p:ph idx="1" type="body"/>
          </p:nvPr>
        </p:nvSpPr>
        <p:spPr>
          <a:xfrm rot="5400000">
            <a:off x="4083937" y="-1203579"/>
            <a:ext cx="4024125" cy="108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4" name="Google Shape;134;p17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5" name="Google Shape;135;p17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6" name="Google Shape;136;p17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showMasterSp="0" type="vertTitleAndTx">
  <p:cSld name="VERTICAL_TITLE_AND_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0-HD-BTM.png" id="138" name="Google Shape;13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8"/>
          <p:cNvSpPr txBox="1"/>
          <p:nvPr>
            <p:ph type="title"/>
          </p:nvPr>
        </p:nvSpPr>
        <p:spPr>
          <a:xfrm rot="5400000">
            <a:off x="8525933" y="1667933"/>
            <a:ext cx="3903133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0" name="Google Shape;140;p18"/>
          <p:cNvSpPr txBox="1"/>
          <p:nvPr>
            <p:ph idx="1" type="body"/>
          </p:nvPr>
        </p:nvSpPr>
        <p:spPr>
          <a:xfrm rot="5400000">
            <a:off x="3175000" y="-1405467"/>
            <a:ext cx="3903133" cy="8204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1" name="Google Shape;141;p18"/>
          <p:cNvSpPr txBox="1"/>
          <p:nvPr>
            <p:ph idx="10" type="dt"/>
          </p:nvPr>
        </p:nvSpPr>
        <p:spPr>
          <a:xfrm>
            <a:off x="7814452" y="379941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2" name="Google Shape;142;p18"/>
          <p:cNvSpPr txBox="1"/>
          <p:nvPr>
            <p:ph idx="11" type="ftr"/>
          </p:nvPr>
        </p:nvSpPr>
        <p:spPr>
          <a:xfrm>
            <a:off x="685800" y="381000"/>
            <a:ext cx="69914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3" name="Google Shape;143;p18"/>
          <p:cNvSpPr txBox="1"/>
          <p:nvPr>
            <p:ph idx="12" type="sldNum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0-HD-BTM.png" id="30" name="Google Shape;30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75150"/>
            <a:ext cx="12192000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/>
          <p:nvPr>
            <p:ph type="title"/>
          </p:nvPr>
        </p:nvSpPr>
        <p:spPr>
          <a:xfrm>
            <a:off x="685800" y="753533"/>
            <a:ext cx="10820399" cy="28019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1024467" y="3641725"/>
            <a:ext cx="10490200" cy="955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10" type="dt"/>
          </p:nvPr>
        </p:nvSpPr>
        <p:spPr>
          <a:xfrm>
            <a:off x="7814452" y="38100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1" type="ftr"/>
          </p:nvPr>
        </p:nvSpPr>
        <p:spPr>
          <a:xfrm>
            <a:off x="685800" y="381001"/>
            <a:ext cx="6991492" cy="3640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5" name="Google Shape;35;p4"/>
          <p:cNvSpPr txBox="1"/>
          <p:nvPr>
            <p:ph idx="12" type="sldNum"/>
          </p:nvPr>
        </p:nvSpPr>
        <p:spPr>
          <a:xfrm>
            <a:off x="10862452" y="381000"/>
            <a:ext cx="643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p5"/>
          <p:cNvSpPr txBox="1"/>
          <p:nvPr>
            <p:ph idx="1" type="body"/>
          </p:nvPr>
        </p:nvSpPr>
        <p:spPr>
          <a:xfrm>
            <a:off x="6858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2" type="body"/>
          </p:nvPr>
        </p:nvSpPr>
        <p:spPr>
          <a:xfrm>
            <a:off x="6172200" y="2194559"/>
            <a:ext cx="5334000" cy="40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1" name="Google Shape;41;p5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2895600" y="762000"/>
            <a:ext cx="86106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5" name="Google Shape;45;p6"/>
          <p:cNvSpPr txBox="1"/>
          <p:nvPr>
            <p:ph idx="1" type="body"/>
          </p:nvPr>
        </p:nvSpPr>
        <p:spPr>
          <a:xfrm>
            <a:off x="914409" y="2183802"/>
            <a:ext cx="50799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2" type="body"/>
          </p:nvPr>
        </p:nvSpPr>
        <p:spPr>
          <a:xfrm>
            <a:off x="685800" y="3132666"/>
            <a:ext cx="5311775" cy="3086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3" type="body"/>
          </p:nvPr>
        </p:nvSpPr>
        <p:spPr>
          <a:xfrm>
            <a:off x="6400800" y="2183802"/>
            <a:ext cx="510540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4" type="body"/>
          </p:nvPr>
        </p:nvSpPr>
        <p:spPr>
          <a:xfrm>
            <a:off x="6172200" y="3132666"/>
            <a:ext cx="5334000" cy="30860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9" name="Google Shape;49;p6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0" name="Google Shape;50;p6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1" name="Google Shape;51;p6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4" name="Google Shape;54;p7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5" name="Google Shape;55;p7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6" name="Google Shape;56;p7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9" name="Google Shape;59;p8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type="title"/>
          </p:nvPr>
        </p:nvSpPr>
        <p:spPr>
          <a:xfrm>
            <a:off x="685800" y="1524000"/>
            <a:ext cx="41148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3" name="Google Shape;63;p9"/>
          <p:cNvSpPr txBox="1"/>
          <p:nvPr>
            <p:ph idx="1" type="body"/>
          </p:nvPr>
        </p:nvSpPr>
        <p:spPr>
          <a:xfrm>
            <a:off x="4995582" y="746759"/>
            <a:ext cx="6510618" cy="5471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685800" y="3124199"/>
            <a:ext cx="4114800" cy="3094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6" name="Google Shape;66;p9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/>
          <p:nvPr>
            <p:ph type="title"/>
          </p:nvPr>
        </p:nvSpPr>
        <p:spPr>
          <a:xfrm>
            <a:off x="685800" y="1524000"/>
            <a:ext cx="687324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0" name="Google Shape;70;p10"/>
          <p:cNvSpPr/>
          <p:nvPr>
            <p:ph idx="2" type="pic"/>
          </p:nvPr>
        </p:nvSpPr>
        <p:spPr>
          <a:xfrm>
            <a:off x="7861238" y="751241"/>
            <a:ext cx="3644962" cy="5467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685800" y="3124199"/>
            <a:ext cx="6873240" cy="3094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2" name="Google Shape;72;p10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3" name="Google Shape;73;p10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4" name="Google Shape;74;p10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0-HD-TOP.png" id="10" name="Google Shape;10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2000" cy="144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0" type="dt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1" type="ftr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2" type="sldNum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Relationship Id="rId4" Type="http://schemas.openxmlformats.org/officeDocument/2006/relationships/image" Target="../media/image24.jpg"/><Relationship Id="rId5" Type="http://schemas.openxmlformats.org/officeDocument/2006/relationships/image" Target="../media/image2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Relationship Id="rId4" Type="http://schemas.openxmlformats.org/officeDocument/2006/relationships/image" Target="../media/image27.jpg"/><Relationship Id="rId5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4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/>
          <p:nvPr>
            <p:ph type="ctrTitle"/>
          </p:nvPr>
        </p:nvSpPr>
        <p:spPr>
          <a:xfrm>
            <a:off x="602175" y="931525"/>
            <a:ext cx="10218300" cy="2697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b="1" lang="en-US" sz="4800"/>
              <a:t>Using everything gleaned from 30 Years </a:t>
            </a:r>
            <a:r>
              <a:rPr b="1" lang="en-US" sz="4800"/>
              <a:t>in our Human Rig</a:t>
            </a:r>
            <a:r>
              <a:rPr b="1" lang="en-US" sz="4800"/>
              <a:t>hts Movement, Healing Practice Communities and my faith...</a:t>
            </a:r>
            <a:endParaRPr sz="4800"/>
          </a:p>
        </p:txBody>
      </p:sp>
      <p:sp>
        <p:nvSpPr>
          <p:cNvPr id="149" name="Google Shape;149;p19"/>
          <p:cNvSpPr txBox="1"/>
          <p:nvPr>
            <p:ph idx="1" type="subTitle"/>
          </p:nvPr>
        </p:nvSpPr>
        <p:spPr>
          <a:xfrm>
            <a:off x="1371600" y="4394201"/>
            <a:ext cx="9448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Phillip Schulman, CHB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8"/>
          <p:cNvSpPr txBox="1"/>
          <p:nvPr>
            <p:ph type="title"/>
          </p:nvPr>
        </p:nvSpPr>
        <p:spPr>
          <a:xfrm>
            <a:off x="158262" y="4573121"/>
            <a:ext cx="3241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entury Gothic"/>
              <a:buNone/>
            </a:pPr>
            <a:r>
              <a:rPr b="1" lang="en-US" sz="3000"/>
              <a:t>Florida sunshine,  rehab hospital patio</a:t>
            </a:r>
            <a:endParaRPr sz="3000"/>
          </a:p>
        </p:txBody>
      </p:sp>
      <p:pic>
        <p:nvPicPr>
          <p:cNvPr id="214" name="Google Shape;214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9750" y="385450"/>
            <a:ext cx="5032200" cy="639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"/>
          <p:cNvSpPr txBox="1"/>
          <p:nvPr>
            <p:ph type="title"/>
          </p:nvPr>
        </p:nvSpPr>
        <p:spPr>
          <a:xfrm>
            <a:off x="5952350" y="307175"/>
            <a:ext cx="6022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entury Gothic"/>
              <a:buNone/>
            </a:pPr>
            <a:r>
              <a:rPr lang="en-US" sz="4800"/>
              <a:t>1st outing February 2018</a:t>
            </a:r>
            <a:endParaRPr b="0" i="0" sz="4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1" name="Google Shape;221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050" y="289100"/>
            <a:ext cx="5037900" cy="643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 txBox="1"/>
          <p:nvPr>
            <p:ph type="title"/>
          </p:nvPr>
        </p:nvSpPr>
        <p:spPr>
          <a:xfrm>
            <a:off x="-121375" y="230975"/>
            <a:ext cx="5114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March </a:t>
            </a:r>
            <a:endParaRPr sz="4800"/>
          </a:p>
        </p:txBody>
      </p:sp>
      <p:pic>
        <p:nvPicPr>
          <p:cNvPr id="228" name="Google Shape;228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0040" y="252013"/>
            <a:ext cx="3644700" cy="647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0"/>
          <p:cNvPicPr preferRelativeResize="0"/>
          <p:nvPr/>
        </p:nvPicPr>
        <p:blipFill rotWithShape="1">
          <a:blip r:embed="rId4">
            <a:alphaModFix/>
          </a:blip>
          <a:srcRect b="24979" l="0" r="0" t="32455"/>
          <a:stretch/>
        </p:blipFill>
        <p:spPr>
          <a:xfrm>
            <a:off x="77325" y="1523975"/>
            <a:ext cx="6075775" cy="4151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0"/>
          <p:cNvSpPr txBox="1"/>
          <p:nvPr>
            <p:ph type="title"/>
          </p:nvPr>
        </p:nvSpPr>
        <p:spPr>
          <a:xfrm>
            <a:off x="7285750" y="5412575"/>
            <a:ext cx="3306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</a:pPr>
            <a:r>
              <a:rPr lang="en-US" sz="4800"/>
              <a:t>April</a:t>
            </a:r>
            <a:endParaRPr sz="4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1"/>
          <p:cNvSpPr txBox="1"/>
          <p:nvPr>
            <p:ph type="title"/>
          </p:nvPr>
        </p:nvSpPr>
        <p:spPr>
          <a:xfrm>
            <a:off x="8155904" y="2786600"/>
            <a:ext cx="2388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b="0" i="0" lang="en-US" sz="6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</a:t>
            </a:r>
            <a:endParaRPr/>
          </a:p>
        </p:txBody>
      </p:sp>
      <p:pic>
        <p:nvPicPr>
          <p:cNvPr id="237" name="Google Shape;237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6116" l="21466" r="16131" t="29358"/>
          <a:stretch/>
        </p:blipFill>
        <p:spPr>
          <a:xfrm>
            <a:off x="1767225" y="73700"/>
            <a:ext cx="4748400" cy="671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"/>
          <p:cNvSpPr txBox="1"/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en-US"/>
              <a:t>N</a:t>
            </a:r>
            <a:endParaRPr b="0" i="0" sz="4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3" name="Google Shape;243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682381" y="3532238"/>
            <a:ext cx="4024313" cy="226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7166107" y="1993188"/>
            <a:ext cx="6187088" cy="348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2"/>
          <p:cNvPicPr preferRelativeResize="0"/>
          <p:nvPr/>
        </p:nvPicPr>
        <p:blipFill rotWithShape="1">
          <a:blip r:embed="rId5">
            <a:alphaModFix/>
          </a:blip>
          <a:srcRect b="0" l="13319" r="0" t="0"/>
          <a:stretch/>
        </p:blipFill>
        <p:spPr>
          <a:xfrm rot="10800000">
            <a:off x="2402030" y="1721149"/>
            <a:ext cx="6201421" cy="4024313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2"/>
          <p:cNvSpPr txBox="1"/>
          <p:nvPr/>
        </p:nvSpPr>
        <p:spPr>
          <a:xfrm>
            <a:off x="770925" y="433650"/>
            <a:ext cx="6665400" cy="10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en-US" sz="4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Gardening, soul therapy </a:t>
            </a:r>
            <a:endParaRPr sz="4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748" r="19640" t="0"/>
          <a:stretch/>
        </p:blipFill>
        <p:spPr>
          <a:xfrm rot="5400000">
            <a:off x="2967358" y="1170603"/>
            <a:ext cx="6257400" cy="45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-1072327" y="1895645"/>
            <a:ext cx="5702760" cy="320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7368037" y="1897684"/>
            <a:ext cx="5907669" cy="3323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7773" r="16440" t="0"/>
          <a:stretch/>
        </p:blipFill>
        <p:spPr>
          <a:xfrm>
            <a:off x="3212492" y="1816750"/>
            <a:ext cx="5713141" cy="4885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-248395" y="3127791"/>
            <a:ext cx="4024313" cy="226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8180068" y="2477302"/>
            <a:ext cx="4856941" cy="2732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>
            <p:ph type="title"/>
          </p:nvPr>
        </p:nvSpPr>
        <p:spPr>
          <a:xfrm>
            <a:off x="369277" y="3559567"/>
            <a:ext cx="3892062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entury Gothic"/>
              <a:buNone/>
            </a:pPr>
            <a:r>
              <a:rPr b="1" i="0" lang="en-US" sz="7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BEFORE</a:t>
            </a:r>
            <a:endParaRPr/>
          </a:p>
        </p:txBody>
      </p:sp>
      <p:pic>
        <p:nvPicPr>
          <p:cNvPr id="155" name="Google Shape;155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8093" y="484005"/>
            <a:ext cx="6209018" cy="6209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/>
          <p:nvPr>
            <p:ph type="title"/>
          </p:nvPr>
        </p:nvSpPr>
        <p:spPr>
          <a:xfrm>
            <a:off x="433755" y="715065"/>
            <a:ext cx="4595446" cy="2743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80"/>
              <a:buFont typeface="Century Gothic"/>
              <a:buNone/>
            </a:pPr>
            <a:r>
              <a:rPr b="1" i="0" lang="en-US" sz="648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Before</a:t>
            </a:r>
            <a:endParaRPr/>
          </a:p>
        </p:txBody>
      </p:sp>
      <p:pic>
        <p:nvPicPr>
          <p:cNvPr id="161" name="Google Shape;161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3646" y="715065"/>
            <a:ext cx="6488096" cy="592520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/>
          <p:nvPr>
            <p:ph type="title"/>
          </p:nvPr>
        </p:nvSpPr>
        <p:spPr>
          <a:xfrm>
            <a:off x="586155" y="3686865"/>
            <a:ext cx="4595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80"/>
              <a:buFont typeface="Century Gothic"/>
              <a:buNone/>
            </a:pPr>
            <a:r>
              <a:rPr b="1" i="0" lang="en-US" sz="648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0" lang="en-US" sz="3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b="1" lang="en-US" sz="3000"/>
              <a:t>w/ brother Michael)</a:t>
            </a:r>
            <a:endParaRPr sz="3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/>
          <p:nvPr>
            <p:ph type="title"/>
          </p:nvPr>
        </p:nvSpPr>
        <p:spPr>
          <a:xfrm>
            <a:off x="3815862" y="764373"/>
            <a:ext cx="2373923" cy="12930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entury Gothic"/>
              <a:buNone/>
            </a:pPr>
            <a:r>
              <a:rPr b="1" i="0" lang="en-US" sz="8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ICU</a:t>
            </a:r>
            <a:endParaRPr b="1" i="0" sz="8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9" name="Google Shape;169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8049" y="1922495"/>
            <a:ext cx="6919701" cy="4594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742" y="764373"/>
            <a:ext cx="3332345" cy="5924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0720" l="0" r="0" t="11251"/>
          <a:stretch/>
        </p:blipFill>
        <p:spPr>
          <a:xfrm>
            <a:off x="328250" y="2102800"/>
            <a:ext cx="3240000" cy="449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06482" y="780586"/>
            <a:ext cx="7476598" cy="581679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3"/>
          <p:cNvSpPr txBox="1"/>
          <p:nvPr>
            <p:ph type="title"/>
          </p:nvPr>
        </p:nvSpPr>
        <p:spPr>
          <a:xfrm>
            <a:off x="411875" y="257350"/>
            <a:ext cx="3726600" cy="184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80"/>
              <a:buFont typeface="Century Gothic"/>
              <a:buNone/>
            </a:pPr>
            <a:r>
              <a:rPr b="0" i="0" lang="en-US" sz="3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-US" sz="3000"/>
              <a:t>amily &amp;  Friends</a:t>
            </a:r>
            <a:endParaRPr sz="3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3515" r="0" t="32730"/>
          <a:stretch/>
        </p:blipFill>
        <p:spPr>
          <a:xfrm>
            <a:off x="395438" y="1142999"/>
            <a:ext cx="5380893" cy="558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38946" y="36834"/>
            <a:ext cx="4259766" cy="652837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/>
          <p:cNvSpPr txBox="1"/>
          <p:nvPr>
            <p:ph type="title"/>
          </p:nvPr>
        </p:nvSpPr>
        <p:spPr>
          <a:xfrm>
            <a:off x="6060725" y="263775"/>
            <a:ext cx="1038300" cy="63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80"/>
              <a:buFont typeface="Century Gothic"/>
              <a:buNone/>
            </a:pPr>
            <a:r>
              <a:rPr b="1" i="0" lang="en-US" sz="648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b="1" i="0" sz="648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80"/>
              <a:buFont typeface="Century Gothic"/>
              <a:buNone/>
            </a:pPr>
            <a:r>
              <a:rPr b="1" lang="en-US" sz="6480"/>
              <a:t>e</a:t>
            </a:r>
            <a:endParaRPr b="1" sz="6480"/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80"/>
              <a:buFont typeface="Century Gothic"/>
              <a:buNone/>
            </a:pPr>
            <a:r>
              <a:rPr b="1" lang="en-US" sz="6480"/>
              <a:t>h</a:t>
            </a:r>
            <a:endParaRPr b="1" sz="6480"/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80"/>
              <a:buFont typeface="Century Gothic"/>
              <a:buNone/>
            </a:pPr>
            <a:r>
              <a:rPr b="1" lang="en-US" sz="6480"/>
              <a:t>a</a:t>
            </a:r>
            <a:endParaRPr b="1" sz="6480"/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80"/>
              <a:buFont typeface="Century Gothic"/>
              <a:buNone/>
            </a:pPr>
            <a:r>
              <a:rPr b="1" lang="en-US" sz="6480"/>
              <a:t>b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8276" y="539690"/>
            <a:ext cx="8124000" cy="60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5"/>
          <p:cNvSpPr txBox="1"/>
          <p:nvPr>
            <p:ph type="title"/>
          </p:nvPr>
        </p:nvSpPr>
        <p:spPr>
          <a:xfrm>
            <a:off x="0" y="2971275"/>
            <a:ext cx="3478500" cy="180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</a:pPr>
            <a:r>
              <a:rPr lang="en-US"/>
              <a:t>Former  congregant visits from TX!</a:t>
            </a:r>
            <a:endParaRPr b="0" i="0" sz="40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4370" t="0"/>
          <a:stretch/>
        </p:blipFill>
        <p:spPr>
          <a:xfrm>
            <a:off x="618525" y="296850"/>
            <a:ext cx="5701500" cy="625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6"/>
          <p:cNvSpPr txBox="1"/>
          <p:nvPr>
            <p:ph type="title"/>
          </p:nvPr>
        </p:nvSpPr>
        <p:spPr>
          <a:xfrm>
            <a:off x="7982250" y="860725"/>
            <a:ext cx="3260400" cy="39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45720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entury Gothic"/>
              <a:buNone/>
            </a:pPr>
            <a:r>
              <a:rPr b="1" lang="en-US" sz="4800"/>
              <a:t>  </a:t>
            </a:r>
            <a:r>
              <a:rPr b="1" i="0" lang="en-US" sz="4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b="1" lang="en-US" sz="4800"/>
              <a:t>irst</a:t>
            </a:r>
            <a:r>
              <a:rPr b="1" i="0" lang="en-US" sz="4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 i="0" sz="4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entury Gothic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b="1" lang="en-US" sz="4800"/>
              <a:t>ime</a:t>
            </a:r>
            <a:r>
              <a:rPr b="1" i="0" lang="en-US" sz="4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</a:t>
            </a:r>
            <a:r>
              <a:rPr b="1" lang="en-US" sz="4800"/>
              <a:t>tanding</a:t>
            </a:r>
            <a:endParaRPr sz="4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81770" y="457200"/>
            <a:ext cx="9116400" cy="607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7"/>
          <p:cNvSpPr txBox="1"/>
          <p:nvPr>
            <p:ph type="title"/>
          </p:nvPr>
        </p:nvSpPr>
        <p:spPr>
          <a:xfrm>
            <a:off x="0" y="3107600"/>
            <a:ext cx="3083700" cy="37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b="1" lang="en-US" sz="3600"/>
              <a:t>Concert on </a:t>
            </a:r>
            <a:endParaRPr b="1" sz="36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</a:pPr>
            <a:r>
              <a:rPr b="1" lang="en-US" sz="3600"/>
              <a:t>Rehab patio</a:t>
            </a:r>
            <a:endParaRPr b="1" sz="3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Vapor Trail">
  <a:themeElements>
    <a:clrScheme name="Vapor Trail">
      <a:dk1>
        <a:srgbClr val="000000"/>
      </a:dk1>
      <a:lt1>
        <a:srgbClr val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